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81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209" y="1447435"/>
            <a:ext cx="8595462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209" y="2606720"/>
            <a:ext cx="8595462" cy="12101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233" y="866500"/>
            <a:ext cx="2057400" cy="373528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033" y="866500"/>
            <a:ext cx="6019800" cy="373528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84" y="2742605"/>
            <a:ext cx="8673533" cy="9696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784" y="1617465"/>
            <a:ext cx="8673533" cy="10679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033" y="1200151"/>
            <a:ext cx="426776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28931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7" y="114417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97" y="162399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505" y="1151335"/>
            <a:ext cx="4483459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4956" y="1631156"/>
            <a:ext cx="4483459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8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29" y="204788"/>
            <a:ext cx="5572531" cy="43898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</a:t>
            </a:r>
          </a:p>
          <a:p>
            <a:pPr lvl="0"/>
            <a:r>
              <a:rPr lang="en-GB" dirty="0"/>
              <a:t>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680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14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655218"/>
            <a:ext cx="873029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314" y="221995"/>
            <a:ext cx="8730294" cy="3378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4080272"/>
            <a:ext cx="8730294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033" y="205979"/>
            <a:ext cx="694298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032" y="1200151"/>
            <a:ext cx="8747674" cy="3468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1B328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843" y="446987"/>
            <a:ext cx="4616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29200"/>
                </a:solidFill>
              </a:rPr>
              <a:t>CALL TO ACTION</a:t>
            </a:r>
          </a:p>
        </p:txBody>
      </p:sp>
    </p:spTree>
    <p:extLst>
      <p:ext uri="{BB962C8B-B14F-4D97-AF65-F5344CB8AC3E}">
        <p14:creationId xmlns:p14="http://schemas.microsoft.com/office/powerpoint/2010/main" val="151813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5" ma:contentTypeDescription="Create a new document." ma:contentTypeScope="" ma:versionID="ce8dec8a07c63634cb74d3cb8fbef98b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a312b2e1ce3cfb6f1efe25ec849d6c30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99E88F-F62F-49A1-95E7-0B18CF3AFC37}"/>
</file>

<file path=customXml/itemProps2.xml><?xml version="1.0" encoding="utf-8"?>
<ds:datastoreItem xmlns:ds="http://schemas.openxmlformats.org/officeDocument/2006/customXml" ds:itemID="{C6B9C718-8BAE-4B25-9196-01EBF1B6E18B}"/>
</file>

<file path=customXml/itemProps3.xml><?xml version="1.0" encoding="utf-8"?>
<ds:datastoreItem xmlns:ds="http://schemas.openxmlformats.org/officeDocument/2006/customXml" ds:itemID="{C373E61C-03A4-431F-A5DA-485FE8FED685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Ivan Simeonov</cp:lastModifiedBy>
  <cp:revision>13</cp:revision>
  <dcterms:created xsi:type="dcterms:W3CDTF">2017-02-06T18:49:48Z</dcterms:created>
  <dcterms:modified xsi:type="dcterms:W3CDTF">2021-03-24T14:38:04Z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